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7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0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91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24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4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14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27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4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8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0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92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6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9BC3-B87D-490C-AC6C-B9D8FCF13FF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7E73-343F-4CA4-A35C-7BD933A58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273" y="1184856"/>
            <a:ext cx="9144000" cy="26470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Математическая игра</a:t>
            </a:r>
            <a:br>
              <a:rPr lang="ru-RU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dirty="0" smtClean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«Зайчик ищет дорогу домой»</a:t>
            </a:r>
            <a:endParaRPr lang="ru-RU" dirty="0">
              <a:solidFill>
                <a:srgbClr val="0070C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2947" y="4709621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Подготовили воспитатели:</a:t>
            </a:r>
          </a:p>
          <a:p>
            <a:pPr algn="r"/>
            <a:r>
              <a:rPr lang="ru-RU" dirty="0" smtClean="0"/>
              <a:t>Куколева Татьяна Викторовна</a:t>
            </a:r>
          </a:p>
          <a:p>
            <a:pPr algn="r"/>
            <a:r>
              <a:rPr lang="ru-RU" dirty="0" smtClean="0"/>
              <a:t>Ольшанская Ирина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20077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3" y="1944710"/>
            <a:ext cx="111917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сравнивать предметы по количеству и размеру, называть геометрические фигуры (треугольник, круг).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различать понятия «много», «один»,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«Сколько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ответе пользоваться словами «много», «один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акреплять знания детей о геометрических фигурах: круг и треугольник.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сравнивать два предмета по размеру (длиннее –короче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пользуясь приёмами наложения.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60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-122349"/>
            <a:ext cx="12518265" cy="6980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2" t="16681" r="27660" b="25453"/>
          <a:stretch/>
        </p:blipFill>
        <p:spPr>
          <a:xfrm>
            <a:off x="3889419" y="3528811"/>
            <a:ext cx="2060619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775" y="502277"/>
            <a:ext cx="8610600" cy="1293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– много 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зайчику найти одну ягодку.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90" y="2335346"/>
            <a:ext cx="2143125" cy="21431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46" y="3728242"/>
            <a:ext cx="2143125" cy="21431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461" y="3696840"/>
            <a:ext cx="2143125" cy="2143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08" y="1350493"/>
            <a:ext cx="2143125" cy="214312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119075" y="1795412"/>
            <a:ext cx="0" cy="5062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288"/>
            <a:ext cx="2060627" cy="3139712"/>
          </a:xfrm>
          <a:prstGeom prst="rect">
            <a:avLst/>
          </a:prstGeom>
        </p:spPr>
      </p:pic>
      <p:sp>
        <p:nvSpPr>
          <p:cNvPr id="19" name="Улыбающееся лицо 18"/>
          <p:cNvSpPr/>
          <p:nvPr/>
        </p:nvSpPr>
        <p:spPr>
          <a:xfrm>
            <a:off x="1588645" y="1297118"/>
            <a:ext cx="1745436" cy="14597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231820"/>
            <a:ext cx="10823620" cy="182558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лишнее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геометрические фигуры похожи овощи? И какой овощ лишний?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38" y="2563778"/>
            <a:ext cx="3371850" cy="13525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282" r="3056" b="2349"/>
          <a:stretch/>
        </p:blipFill>
        <p:spPr>
          <a:xfrm>
            <a:off x="4896343" y="4445046"/>
            <a:ext cx="1996226" cy="1936809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4621"/>
            <a:ext cx="2060627" cy="3139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13141" r="7108" b="26864"/>
          <a:stretch/>
        </p:blipFill>
        <p:spPr>
          <a:xfrm rot="10800000">
            <a:off x="7070027" y="2533226"/>
            <a:ext cx="1854558" cy="1687132"/>
          </a:xfrm>
          <a:prstGeom prst="flowChartConnector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15193" r="13176" b="22876"/>
          <a:stretch/>
        </p:blipFill>
        <p:spPr>
          <a:xfrm>
            <a:off x="10081470" y="4378714"/>
            <a:ext cx="1493949" cy="1751525"/>
          </a:xfrm>
          <a:prstGeom prst="flowChartConnector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9077111" y="3134476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0313289" y="2932621"/>
            <a:ext cx="1262130" cy="10560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740094" y="5114098"/>
            <a:ext cx="1040694" cy="49644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7295164" y="4816661"/>
            <a:ext cx="1294589" cy="11935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520" y="4986229"/>
            <a:ext cx="1274174" cy="1066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864" y="5254476"/>
            <a:ext cx="1054699" cy="5303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228" y="2803995"/>
            <a:ext cx="1054699" cy="530398"/>
          </a:xfrm>
          <a:prstGeom prst="rect">
            <a:avLst/>
          </a:prstGeom>
        </p:spPr>
      </p:pic>
      <p:sp>
        <p:nvSpPr>
          <p:cNvPr id="19" name="Равнобедренный треугольник 18"/>
          <p:cNvSpPr/>
          <p:nvPr/>
        </p:nvSpPr>
        <p:spPr>
          <a:xfrm>
            <a:off x="159824" y="2246876"/>
            <a:ext cx="1544141" cy="11299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3917065" y="2463666"/>
            <a:ext cx="1794631" cy="158033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682" y="403764"/>
            <a:ext cx="8610600" cy="129302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Длиннее – короче.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зайчику найти короткую дорожку к дому.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t="-5715" r="-1205" b="80953"/>
          <a:stretch/>
        </p:blipFill>
        <p:spPr>
          <a:xfrm>
            <a:off x="3412901" y="1300766"/>
            <a:ext cx="5512158" cy="13394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19023" y="2194559"/>
            <a:ext cx="8487177" cy="141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8146" y="4202139"/>
            <a:ext cx="5563672" cy="142049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3359"/>
            <a:ext cx="2060627" cy="3139712"/>
          </a:xfrm>
          <a:prstGeom prst="rect">
            <a:avLst/>
          </a:prstGeom>
        </p:spPr>
      </p:pic>
      <p:sp>
        <p:nvSpPr>
          <p:cNvPr id="10" name="Улыбающееся лицо 9"/>
          <p:cNvSpPr/>
          <p:nvPr/>
        </p:nvSpPr>
        <p:spPr>
          <a:xfrm>
            <a:off x="555945" y="1696792"/>
            <a:ext cx="1504682" cy="149652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9023" y="2190076"/>
            <a:ext cx="5560034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t="1888" r="18535" b="4112"/>
          <a:stretch/>
        </p:blipFill>
        <p:spPr>
          <a:xfrm>
            <a:off x="7982756" y="1410236"/>
            <a:ext cx="4146996" cy="5447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2" t="12995" r="10052" b="25056"/>
          <a:stretch/>
        </p:blipFill>
        <p:spPr>
          <a:xfrm flipH="1">
            <a:off x="3322748" y="3683359"/>
            <a:ext cx="2060619" cy="31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103</TotalTime>
  <Words>39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Century Gothic</vt:lpstr>
      <vt:lpstr>Times New Roman</vt:lpstr>
      <vt:lpstr>Wingdings</vt:lpstr>
      <vt:lpstr>След самолета</vt:lpstr>
      <vt:lpstr>Математическая игра «Зайчик ищет дорогу домой»</vt:lpstr>
      <vt:lpstr>Презентация PowerPoint</vt:lpstr>
      <vt:lpstr>Презентация PowerPoint</vt:lpstr>
      <vt:lpstr>Один – много ? Помоги зайчику найти одну ягодку.</vt:lpstr>
      <vt:lpstr>Найди лишнее на какие геометрические фигуры похожи овощи? И какой овощ лишний?</vt:lpstr>
      <vt:lpstr>Длиннее – короче. Помоги зайчику найти короткую дорожку к дому.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игра «Зайчик ищет дорогу домой»</dc:title>
  <dc:creator>ТАТЬЯНА</dc:creator>
  <cp:lastModifiedBy>ТАТЬЯНА</cp:lastModifiedBy>
  <cp:revision>13</cp:revision>
  <dcterms:created xsi:type="dcterms:W3CDTF">2022-03-31T10:20:57Z</dcterms:created>
  <dcterms:modified xsi:type="dcterms:W3CDTF">2022-04-04T09:43:47Z</dcterms:modified>
</cp:coreProperties>
</file>