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7" r:id="rId3"/>
    <p:sldId id="257" r:id="rId4"/>
    <p:sldId id="259" r:id="rId5"/>
    <p:sldId id="260" r:id="rId6"/>
    <p:sldId id="278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9" r:id="rId24"/>
    <p:sldId id="28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6" autoAdjust="0"/>
    <p:restoredTop sz="94660"/>
  </p:normalViewPr>
  <p:slideViewPr>
    <p:cSldViewPr>
      <p:cViewPr varScale="1">
        <p:scale>
          <a:sx n="108" d="100"/>
          <a:sy n="108" d="100"/>
        </p:scale>
        <p:origin x="174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20.emf"/><Relationship Id="rId4" Type="http://schemas.openxmlformats.org/officeDocument/2006/relationships/image" Target="../media/image16.emf"/><Relationship Id="rId9" Type="http://schemas.openxmlformats.org/officeDocument/2006/relationships/oleObject" Target="../embeddings/oleObject9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sunmum" TargetMode="External"/><Relationship Id="rId3" Type="http://schemas.openxmlformats.org/officeDocument/2006/relationships/hyperlink" Target="https://vk.com/moikab12" TargetMode="External"/><Relationship Id="rId7" Type="http://schemas.openxmlformats.org/officeDocument/2006/relationships/hyperlink" Target="https://vk.com/papki_peredvizhki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vk.com/club_sunduk_ru" TargetMode="External"/><Relationship Id="rId5" Type="http://schemas.openxmlformats.org/officeDocument/2006/relationships/hyperlink" Target="https://vk.com/zaykinaskazka" TargetMode="External"/><Relationship Id="rId4" Type="http://schemas.openxmlformats.org/officeDocument/2006/relationships/hyperlink" Target="https://vk.com/lare_vospi_t" TargetMode="External"/><Relationship Id="rId9" Type="http://schemas.openxmlformats.org/officeDocument/2006/relationships/hyperlink" Target="https://vk.com/planeta_detstva_ru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timofee.natalja2013@yandex.r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0.emf"/><Relationship Id="rId1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7.emf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12.emf"/><Relationship Id="rId2" Type="http://schemas.openxmlformats.org/officeDocument/2006/relationships/image" Target="../media/image1.jpeg"/><Relationship Id="rId16" Type="http://schemas.openxmlformats.org/officeDocument/2006/relationships/oleObject" Target="../embeddings/oleObject6.bin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9.emf"/><Relationship Id="rId5" Type="http://schemas.openxmlformats.org/officeDocument/2006/relationships/image" Target="../media/image6.png"/><Relationship Id="rId15" Type="http://schemas.openxmlformats.org/officeDocument/2006/relationships/image" Target="../media/image11.emf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8.emf"/><Relationship Id="rId14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scienceforum.ru/2021/article/2018027440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https://catherineasquithgallery.com/uploads/posts/2021-02/1613582188_15-p-fon-dlya-doshkolnoi-prezentatsii-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8720" y="0"/>
            <a:ext cx="12385376" cy="710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-108520" y="404664"/>
            <a:ext cx="91727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– портфолио</a:t>
            </a:r>
          </a:p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«Воспитатель года 2024» </a:t>
            </a:r>
          </a:p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Трубецкой Натальи Юрьевны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5656" y="2996952"/>
            <a:ext cx="74168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Рада приветствовать Вас дорогие друзья!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Надеюсь, что посетив мою страницу, вы найдете для себя что-то новое, интересное и полезное.</a:t>
            </a:r>
          </a:p>
        </p:txBody>
      </p:sp>
    </p:spTree>
    <p:extLst>
      <p:ext uri="{BB962C8B-B14F-4D97-AF65-F5344CB8AC3E}">
        <p14:creationId xmlns:p14="http://schemas.microsoft.com/office/powerpoint/2010/main" val="288053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5000">
        <p14:pan dir="u"/>
      </p:transition>
    </mc:Choice>
    <mc:Fallback xmlns="">
      <p:transition spd="slow" advClick="0" advTm="1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https://catherineasquithgallery.com/uploads/posts/2021-02/1613582188_15-p-fon-dlya-doshkolnoi-prezentatsii-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845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123728" y="476672"/>
            <a:ext cx="72008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акциях совместно с родителями:</a:t>
            </a:r>
          </a:p>
          <a:p>
            <a:pPr marL="285750" indent="-285750">
              <a:buFontTx/>
              <a:buChar char="-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акция «Рисуем победу - 2023»</a:t>
            </a:r>
          </a:p>
          <a:p>
            <a:pPr marL="285750" indent="-285750">
              <a:buFontTx/>
              <a:buChar char="-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«Вечный огонь» Народный фронт АО «МОСГАЗ»</a:t>
            </a:r>
          </a:p>
          <a:p>
            <a:pPr marL="285750" indent="-285750">
              <a:buFontTx/>
              <a:buChar char="-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первых «Окна победы»</a:t>
            </a:r>
          </a:p>
          <a:p>
            <a:pPr marL="285750" indent="-285750">
              <a:buFontTx/>
              <a:buChar char="-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«Засветись»</a:t>
            </a:r>
          </a:p>
          <a:p>
            <a:pPr marL="285750" indent="-285750">
              <a:buFontTx/>
              <a:buChar char="-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«Сбор макулатуры»</a:t>
            </a:r>
          </a:p>
          <a:p>
            <a:pPr marL="285750" indent="-285750">
              <a:buFontTx/>
              <a:buChar char="-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«Подари чудо бездомному ангелу»</a:t>
            </a:r>
          </a:p>
          <a:p>
            <a:pPr marL="285750" indent="-285750">
              <a:buFontTx/>
              <a:buChar char="-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«Собери посылку военным СВО»</a:t>
            </a:r>
          </a:p>
          <a:p>
            <a:pPr marL="285750" indent="-285750">
              <a:buFontTx/>
              <a:buChar char="-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«Не рубите Елочку»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66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5000">
        <p14:pan dir="u"/>
      </p:transition>
    </mc:Choice>
    <mc:Fallback xmlns="">
      <p:transition spd="slow" advClick="0" advTm="1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https://catherineasquithgallery.com/uploads/posts/2021-02/1613582188_15-p-fon-dlya-doshkolnoi-prezentatsii-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845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835696" y="392912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наших детей</a:t>
            </a: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8361966"/>
              </p:ext>
            </p:extLst>
          </p:nvPr>
        </p:nvGraphicFramePr>
        <p:xfrm>
          <a:off x="539552" y="1058919"/>
          <a:ext cx="1584176" cy="2241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667149" imgH="8020004" progId="AcroExch.Document.DC">
                  <p:embed/>
                </p:oleObj>
              </mc:Choice>
              <mc:Fallback>
                <p:oleObj name="Acrobat Document" r:id="rId3" imgW="5667149" imgH="80200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552" y="1058919"/>
                        <a:ext cx="1584176" cy="22418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753" y="1124745"/>
            <a:ext cx="1630048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004" y="548681"/>
            <a:ext cx="157810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3234345"/>
              </p:ext>
            </p:extLst>
          </p:nvPr>
        </p:nvGraphicFramePr>
        <p:xfrm>
          <a:off x="5148064" y="1108794"/>
          <a:ext cx="1572194" cy="222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5667149" imgH="8020004" progId="AcroExch.Document.DC">
                  <p:embed/>
                </p:oleObj>
              </mc:Choice>
              <mc:Fallback>
                <p:oleObj name="Acrobat Document" r:id="rId7" imgW="5667149" imgH="80200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48064" y="1108794"/>
                        <a:ext cx="1572194" cy="222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0702540"/>
              </p:ext>
            </p:extLst>
          </p:nvPr>
        </p:nvGraphicFramePr>
        <p:xfrm>
          <a:off x="2547392" y="3789040"/>
          <a:ext cx="1637942" cy="2317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9" imgW="5667149" imgH="8020004" progId="AcroExch.Document.DC">
                  <p:embed/>
                </p:oleObj>
              </mc:Choice>
              <mc:Fallback>
                <p:oleObj name="Acrobat Document" r:id="rId9" imgW="5667149" imgH="80200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547392" y="3789040"/>
                        <a:ext cx="1637942" cy="23179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448008"/>
            <a:ext cx="1702868" cy="240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284" y="3789040"/>
            <a:ext cx="1621929" cy="2317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66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5000">
        <p14:pan dir="u"/>
      </p:transition>
    </mc:Choice>
    <mc:Fallback xmlns="">
      <p:transition spd="slow" advClick="0" advTm="1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https://catherineasquithgallery.com/uploads/posts/2021-02/1613582188_15-p-fon-dlya-doshkolnoi-prezentatsii-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845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051720" y="1196752"/>
            <a:ext cx="734481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оформление материалов по различным направлениям деятельности,  использую программы: 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Microsoft Office, Word, Excel , в том числе при разработки планов и конспектов образовательной деятельности, различного вида мероприятий, консультаций для родителей;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презентаций в программе Power Point для повышения эффективности образовательной деятельности с детьми и педагогической компетенции  родителей в процессе проведения родительских собраний, праздничных мероприятий.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  презентации и детские анимационные фильмы  с целью информационного и научно-педагогического сопровождения образовательного процесса в группе, в подборе дополнительного познавательно – иллюстративного материала. При  оформление стендов, буклетов и визитной карточки группы.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67136" y="503094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инновационных 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val="154366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5000">
        <p14:pan dir="u"/>
      </p:transition>
    </mc:Choice>
    <mc:Fallback xmlns="">
      <p:transition spd="slow" advClick="0" advTm="1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https://catherineasquithgallery.com/uploads/posts/2021-02/1613582188_15-p-fon-dlya-doshkolnoi-prezentatsii-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845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823720" y="420208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Мое хобби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3895" y="764704"/>
            <a:ext cx="8712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творческого человека всегда есть занятие по душе. Мое хобби - рукоделие: люблю вышивать, вязать, изготавливать дидактические игры, макеты, стенды для детей. Ведь они мой главный генератор вдохновения!</a:t>
            </a:r>
          </a:p>
        </p:txBody>
      </p:sp>
      <p:pic>
        <p:nvPicPr>
          <p:cNvPr id="3075" name="Picture 3" descr="C:\Users\Компьютер\Desktop\фото\8n5wMPZlx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48" y="2349293"/>
            <a:ext cx="2183678" cy="215941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Компьютер\Desktop\фото\Lpl_NXTCe8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954" y="4437112"/>
            <a:ext cx="2864104" cy="186838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Компьютер\Desktop\фото\MtkQ2p51jL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777" y="1952543"/>
            <a:ext cx="2146638" cy="22685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Компьютер\Desktop\фото\mUuJq-w3A-U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140" y="4560729"/>
            <a:ext cx="2314287" cy="18457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66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5000">
        <p14:pan dir="u"/>
      </p:transition>
    </mc:Choice>
    <mc:Fallback xmlns="">
      <p:transition spd="slow" advClick="0" advTm="1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https://catherineasquithgallery.com/uploads/posts/2021-02/1613582188_15-p-fon-dlya-doshkolnoi-prezentatsii-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845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411760" y="414518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организациями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544" y="1033945"/>
            <a:ext cx="8676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детская библиотека города  Кировска </a:t>
            </a:r>
          </a:p>
          <a:p>
            <a:pPr algn="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программе «В детский сад я хожу, с библиотекой я дружу»</a:t>
            </a:r>
          </a:p>
        </p:txBody>
      </p:sp>
      <p:pic>
        <p:nvPicPr>
          <p:cNvPr id="4098" name="Picture 2" descr="C:\Users\Компьютер\Desktop\фото\T3xU5Uq67Y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581" y="1916832"/>
            <a:ext cx="3672408" cy="246251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Компьютер\Desktop\фото\XsdSGjJjH8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461654"/>
            <a:ext cx="3456384" cy="25983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66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5000">
        <p14:pan dir="u"/>
      </p:transition>
    </mc:Choice>
    <mc:Fallback xmlns="">
      <p:transition spd="slow" advClick="0" advTm="1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https://catherineasquithgallery.com/uploads/posts/2021-02/1613582188_15-p-fon-dlya-doshkolnoi-prezentatsii-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845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11560" y="548680"/>
            <a:ext cx="8532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Вовлекаю родителей в образовательный процесс, привлекаю к участию в различных досуговых мероприятиях, совместных праздниках и развлечениях, экскурсий по интересным местам нашего города.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4759" y="1565203"/>
            <a:ext cx="2544632" cy="25922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5258" y="1565203"/>
            <a:ext cx="2788742" cy="22867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528" y="3933056"/>
            <a:ext cx="2520280" cy="25202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54366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5000">
        <p14:pan dir="u"/>
      </p:transition>
    </mc:Choice>
    <mc:Fallback xmlns="">
      <p:transition spd="slow" advClick="0" advTm="1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https://catherineasquithgallery.com/uploads/posts/2021-02/1613582188_15-p-fon-dlya-doshkolnoi-prezentatsii-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845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627784" y="410616"/>
            <a:ext cx="4882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альбом</a:t>
            </a:r>
          </a:p>
        </p:txBody>
      </p:sp>
      <p:pic>
        <p:nvPicPr>
          <p:cNvPr id="5122" name="Picture 2" descr="C:\Users\Компьютер\Desktop\фото\3xdZnmmJyW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04468"/>
            <a:ext cx="3265710" cy="244827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Компьютер\Desktop\фото\4sPQ8Jy5H-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980729"/>
            <a:ext cx="3048000" cy="30289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Компьютер\Desktop\фото\TNv5fsNLR4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358" y="3129373"/>
            <a:ext cx="2839826" cy="32195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66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5000">
        <p14:pan dir="u"/>
      </p:transition>
    </mc:Choice>
    <mc:Fallback xmlns="">
      <p:transition spd="slow" advClick="0" advTm="1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https://catherineasquithgallery.com/uploads/posts/2021-02/1613582188_15-p-fon-dlya-doshkolnoi-prezentatsii-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845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C:\Users\Компьютер\Desktop\фото\lpAboQi06x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3600400" cy="27003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Компьютер\Desktop\фото\zCoufZwKBI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394" y="664201"/>
            <a:ext cx="4319155" cy="23327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омпьютер\Desktop\фото\y_uetm1SCh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455545"/>
            <a:ext cx="3243455" cy="28803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66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5000">
        <p14:pan dir="u"/>
      </p:transition>
    </mc:Choice>
    <mc:Fallback xmlns="">
      <p:transition spd="slow" advClick="0" advTm="1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https://catherineasquithgallery.com/uploads/posts/2021-02/1613582188_15-p-fon-dlya-doshkolnoi-prezentatsii-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845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C:\Users\Компьютер\Desktop\фото\DyqWyzjLnS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59258"/>
            <a:ext cx="4693935" cy="28911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Компьютер\Desktop\фото\obkVv8J393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095814"/>
            <a:ext cx="3430340" cy="317655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27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5000">
        <p14:pan dir="u"/>
      </p:transition>
    </mc:Choice>
    <mc:Fallback xmlns="">
      <p:transition spd="slow" advClick="0" advTm="1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https://catherineasquithgallery.com/uploads/posts/2021-02/1613582188_15-p-fon-dlya-doshkolnoi-prezentatsii-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845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C:\Users\Компьютер\Desktop\фото\y_d66fa86e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84" y="620688"/>
            <a:ext cx="5041181" cy="261923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Компьютер\Desktop\фото\ko7TSSPVNd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222527"/>
            <a:ext cx="4067944" cy="31381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27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5000">
        <p14:pan dir="u"/>
      </p:transition>
    </mc:Choice>
    <mc:Fallback xmlns="">
      <p:transition spd="slow" advClick="0" advTm="1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https://catherineasquithgallery.com/uploads/posts/2021-02/1613582188_15-p-fon-dlya-doshkolnoi-prezentatsii-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32656" y="0"/>
            <a:ext cx="11737304" cy="70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468560" y="764704"/>
            <a:ext cx="10225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№1 г. Кировска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59632" y="2234568"/>
            <a:ext cx="424847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знаю, я не напрасно тружусь</a:t>
            </a:r>
          </a:p>
          <a:p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воспитатель и этим горжусь!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081" y="1568062"/>
            <a:ext cx="4734306" cy="4651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29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5000">
        <p14:pan dir="u"/>
      </p:transition>
    </mc:Choice>
    <mc:Fallback xmlns="">
      <p:transition spd="slow" advClick="0" advTm="1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https://catherineasquithgallery.com/uploads/posts/2021-02/1613582188_15-p-fon-dlya-doshkolnoi-prezentatsii-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845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47" y="548680"/>
            <a:ext cx="3268527" cy="252028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48680"/>
            <a:ext cx="3168353" cy="27394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71800" y="3284984"/>
            <a:ext cx="3529838" cy="30722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30527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5000">
        <p14:pan dir="u"/>
      </p:transition>
    </mc:Choice>
    <mc:Fallback xmlns="">
      <p:transition spd="slow" advClick="0" advTm="1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https://catherineasquithgallery.com/uploads/posts/2021-02/1613582188_15-p-fon-dlya-doshkolnoi-prezentatsii-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845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95536" y="406993"/>
            <a:ext cx="8748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Влюбленность в свою работу, осознание всей  важности и нужности, сияющие глаза детей, открытые и чистые сердца, их любовь, которой они делятся со мной, подтверждает правильность выбора моей профессии!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8628" y="2132856"/>
            <a:ext cx="5739836" cy="40516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30527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5000">
        <p14:pan dir="u"/>
      </p:transition>
    </mc:Choice>
    <mc:Fallback xmlns="">
      <p:transition spd="slow" advClick="0" advTm="1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https://catherineasquithgallery.com/uploads/posts/2021-02/1613582188_15-p-fon-dlya-doshkolnoi-prezentatsii-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845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27584" y="548680"/>
            <a:ext cx="8316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Сайты, часто используемые  в своей работе: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46648" y="1484784"/>
            <a:ext cx="66247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«Методический кабинет для воспитателя ДОУ»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https://vk.com/moikab12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«Ларец воспитателя»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https://vk.com/lare_vospi_t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«Зайка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Развивайка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https://vk.com/zaykinaskazka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«Сундучок» для воспитателей и родителей</a:t>
            </a:r>
          </a:p>
          <a:p>
            <a:pPr marL="285750" indent="-285750">
              <a:buFontTx/>
              <a:buChar char="-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https://vk.com/club_sunduk_ru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«Папки – передвижки для родителей и воспитателей»</a:t>
            </a:r>
          </a:p>
          <a:p>
            <a:pPr marL="285750" indent="-285750">
              <a:buFontTx/>
              <a:buChar char="-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https://vk.com/papki_peredvizhki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mum_sun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игры и пособия для педагогов»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https://vk.com/sunmum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 </a:t>
            </a:r>
            <a:r>
              <a:rPr lang="ru-RU" sz="16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материалов сайтов «Планета детства» – рубрики «Развивающее </a:t>
            </a:r>
            <a:r>
              <a:rPr lang="ru-RU" sz="1600" b="1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обучениедетей</a:t>
            </a:r>
            <a:r>
              <a:rPr lang="ru-RU" sz="16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 4 до 5 лет», «Педагогическая копилка», «Родители и педагоги», «Дети в </a:t>
            </a:r>
            <a:r>
              <a:rPr lang="ru-RU" sz="16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фокусе»     </a:t>
            </a:r>
            <a:r>
              <a:rPr lang="en-US" sz="1600" b="1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</a:t>
            </a:r>
            <a:r>
              <a:rPr lang="en-US" sz="1600" b="1" dirty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://vk.com/planeta_detstva_ru</a:t>
            </a:r>
            <a:endParaRPr lang="ru-RU" sz="1600" b="1" dirty="0">
              <a:solidFill>
                <a:srgbClr val="2C2D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ru-RU" sz="1600" b="0" i="0" dirty="0">
                <a:solidFill>
                  <a:srgbClr val="2C2D2E"/>
                </a:solidFill>
                <a:effectLst/>
                <a:latin typeface="Times New Roman" panose="02020603050405020304" pitchFamily="18" charset="0"/>
              </a:rPr>
            </a:br>
            <a:br>
              <a:rPr lang="ru-RU" sz="1600" dirty="0"/>
            </a:b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27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5000">
        <p14:pan dir="u"/>
      </p:transition>
    </mc:Choice>
    <mc:Fallback xmlns="">
      <p:transition spd="slow" advClick="0" advTm="1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https://catherineasquithgallery.com/uploads/posts/2021-02/1613582188_15-p-fon-dlya-doshkolnoi-prezentatsii-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845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051720" y="1268760"/>
            <a:ext cx="73083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Обратная связь 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коллеги! По всем вопросам Вы можете обращаться на адрес электронной почты: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timofee.natalja2013@yandex.ru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радостью отвечу на все интересующие Вас вопросы!</a:t>
            </a:r>
          </a:p>
        </p:txBody>
      </p:sp>
    </p:spTree>
    <p:extLst>
      <p:ext uri="{BB962C8B-B14F-4D97-AF65-F5344CB8AC3E}">
        <p14:creationId xmlns:p14="http://schemas.microsoft.com/office/powerpoint/2010/main" val="219603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5000">
        <p14:pan dir="u"/>
      </p:transition>
    </mc:Choice>
    <mc:Fallback xmlns="">
      <p:transition spd="slow" advClick="0" advTm="1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https://catherineasquithgallery.com/uploads/posts/2021-02/1613582188_15-p-fon-dlya-doshkolnoi-prezentatsii-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845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843808" y="1484784"/>
            <a:ext cx="50405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СПАСИБО </a:t>
            </a:r>
          </a:p>
          <a:p>
            <a:pPr algn="ctr"/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38505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5000">
        <p14:pan dir="u"/>
      </p:transition>
    </mc:Choice>
    <mc:Fallback xmlns="">
      <p:transition spd="slow" advClick="0" advTm="1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https://catherineasquithgallery.com/uploads/posts/2021-02/1613582188_15-p-fon-dlya-doshkolnoi-prezentatsii-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76672" y="-130050"/>
            <a:ext cx="12097344" cy="7231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907704" y="245839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сведения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1600" y="769060"/>
            <a:ext cx="658477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09.07.1978 г.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высшее, Ивановский государственный педагогический университет;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 – психология, социальная педагогика.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Специальность, квалификация по диплому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Педагог-психолог, бакалавр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квалификационная категория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работы: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Муниципальное бюджетное дошкольное образовательное учреждение № 1 г. Кировска, Мурманской области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Занимаемая должность: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стаж: 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13лет</a:t>
            </a:r>
          </a:p>
          <a:p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88053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5000">
        <p14:pan dir="u"/>
      </p:transition>
    </mc:Choice>
    <mc:Fallback xmlns="">
      <p:transition spd="slow" advClick="0" advTm="1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https://catherineasquithgallery.com/uploads/posts/2021-02/1613582188_15-p-fon-dlya-doshkolnoi-prezentatsii-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2564"/>
            <a:ext cx="9820600" cy="6972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43608" y="764704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Мое педагогическое кредо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99792" y="2132856"/>
            <a:ext cx="61926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Пускай мне не суждено совершить подвиг, но я горжусь тем, что люди мне доверили самое дорогое – своих детей!</a:t>
            </a:r>
          </a:p>
        </p:txBody>
      </p:sp>
    </p:spTree>
    <p:extLst>
      <p:ext uri="{BB962C8B-B14F-4D97-AF65-F5344CB8AC3E}">
        <p14:creationId xmlns:p14="http://schemas.microsoft.com/office/powerpoint/2010/main" val="154366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5000">
        <p14:pan dir="u"/>
      </p:transition>
    </mc:Choice>
    <mc:Fallback xmlns="">
      <p:transition spd="slow" advClick="0" advTm="1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https://catherineasquithgallery.com/uploads/posts/2021-02/1613582188_15-p-fon-dlya-doshkolnoi-prezentatsii-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2812"/>
            <a:ext cx="96845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339752" y="485819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Моя профессиональная страничка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7544" y="1152388"/>
            <a:ext cx="86764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настоящие время работаю в группе компенсирующей направленности для детей с тяжелым нарушением речи с 5 до 7 лет воспитателем.</a:t>
            </a:r>
          </a:p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моей методической работы : «Сказка как средство развития связной речи у детей старшего дошкольного возраста с тяжелым нарушением речи».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32207" y="3140968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Моя педагогическая находка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67744" y="3647506"/>
            <a:ext cx="676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Рассказывание сказок с помощью карт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Проппа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В.Я.</a:t>
            </a:r>
          </a:p>
        </p:txBody>
      </p:sp>
      <p:pic>
        <p:nvPicPr>
          <p:cNvPr id="11" name="Рисунок 10" descr="image-20230319131552-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047616"/>
            <a:ext cx="4608511" cy="2261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4366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5000">
        <p14:pan dir="u"/>
      </p:transition>
    </mc:Choice>
    <mc:Fallback xmlns="">
      <p:transition spd="slow" advClick="0" advTm="1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https://catherineasquithgallery.com/uploads/posts/2021-02/1613582188_15-p-fon-dlya-doshkolnoi-prezentatsii-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845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83568" y="548680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Участие в педагогической  деятельности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03848" y="1484784"/>
            <a:ext cx="573152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Применение ИКТ в образовательном процессе.</a:t>
            </a:r>
          </a:p>
          <a:p>
            <a:pPr marL="342900" indent="-342900" algn="just">
              <a:buAutoNum type="arabicPeriod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Участие в творческих педагогических конкурсах, семинарах.</a:t>
            </a:r>
          </a:p>
          <a:p>
            <a:pPr marL="342900" indent="-342900" algn="just">
              <a:buAutoNum type="arabicPeriod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Разработка и реализация педагогических проектов.</a:t>
            </a:r>
          </a:p>
          <a:p>
            <a:pPr marL="342900" indent="-342900" algn="just">
              <a:buAutoNum type="arabicPeriod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Участие в разработке в основной общеобразовательной программы дошкольного образования ДОУ в соответствии с ФГОС.</a:t>
            </a:r>
          </a:p>
          <a:p>
            <a:pPr marL="342900" indent="-342900" algn="just">
              <a:buAutoNum type="arabicPeriod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Самообразование.</a:t>
            </a:r>
          </a:p>
          <a:p>
            <a:pPr marL="342900" indent="-342900" algn="just">
              <a:buAutoNum type="arabicPeriod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Нетрадиционные формы работы с родителями: (видео тренинги для родителей, экскурсии выходного дня, кейс «Вопрос недели», фотомакет «Семейные истории»</a:t>
            </a:r>
          </a:p>
        </p:txBody>
      </p:sp>
    </p:spTree>
    <p:extLst>
      <p:ext uri="{BB962C8B-B14F-4D97-AF65-F5344CB8AC3E}">
        <p14:creationId xmlns:p14="http://schemas.microsoft.com/office/powerpoint/2010/main" val="159289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5000">
        <p14:pan dir="u"/>
      </p:transition>
    </mc:Choice>
    <mc:Fallback xmlns="">
      <p:transition spd="slow" advClick="0" advTm="1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https://catherineasquithgallery.com/uploads/posts/2021-02/1613582188_15-p-fon-dlya-doshkolnoi-prezentatsii-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845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943200" y="284604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Мои достижения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807825"/>
            <a:ext cx="2016224" cy="1425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742335"/>
            <a:ext cx="1293083" cy="182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07825"/>
            <a:ext cx="1296144" cy="183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3826588"/>
              </p:ext>
            </p:extLst>
          </p:nvPr>
        </p:nvGraphicFramePr>
        <p:xfrm>
          <a:off x="1425622" y="2348880"/>
          <a:ext cx="931714" cy="131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5667149" imgH="8020004" progId="AcroExch.Document.DC">
                  <p:embed/>
                </p:oleObj>
              </mc:Choice>
              <mc:Fallback>
                <p:oleObj name="Acrobat Document" r:id="rId6" imgW="5667149" imgH="80200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25622" y="2348880"/>
                        <a:ext cx="931714" cy="1318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0681212"/>
              </p:ext>
            </p:extLst>
          </p:nvPr>
        </p:nvGraphicFramePr>
        <p:xfrm>
          <a:off x="6084168" y="798621"/>
          <a:ext cx="1338784" cy="1894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8" imgW="5667149" imgH="8020004" progId="AcroExch.Document.DC">
                  <p:embed/>
                </p:oleObj>
              </mc:Choice>
              <mc:Fallback>
                <p:oleObj name="Acrobat Document" r:id="rId8" imgW="5667149" imgH="80200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84168" y="798621"/>
                        <a:ext cx="1338784" cy="1894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8957280"/>
              </p:ext>
            </p:extLst>
          </p:nvPr>
        </p:nvGraphicFramePr>
        <p:xfrm>
          <a:off x="7804484" y="742336"/>
          <a:ext cx="1110374" cy="1569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0" imgW="5667149" imgH="8010462" progId="AcroExch.Document.DC">
                  <p:embed/>
                </p:oleObj>
              </mc:Choice>
              <mc:Fallback>
                <p:oleObj name="Acrobat Document" r:id="rId10" imgW="5667149" imgH="801046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804484" y="742336"/>
                        <a:ext cx="1110374" cy="15696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2606547"/>
              </p:ext>
            </p:extLst>
          </p:nvPr>
        </p:nvGraphicFramePr>
        <p:xfrm>
          <a:off x="2590585" y="2659563"/>
          <a:ext cx="1233721" cy="1743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2" imgW="5667149" imgH="8010462" progId="AcroExch.Document.DC">
                  <p:embed/>
                </p:oleObj>
              </mc:Choice>
              <mc:Fallback>
                <p:oleObj name="Acrobat Document" r:id="rId12" imgW="5667149" imgH="801046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590585" y="2659563"/>
                        <a:ext cx="1233721" cy="17439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5539695"/>
              </p:ext>
            </p:extLst>
          </p:nvPr>
        </p:nvGraphicFramePr>
        <p:xfrm>
          <a:off x="4220622" y="3296205"/>
          <a:ext cx="1322978" cy="1872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4" imgW="5667149" imgH="8020004" progId="AcroExch.Document.DC">
                  <p:embed/>
                </p:oleObj>
              </mc:Choice>
              <mc:Fallback>
                <p:oleObj name="Acrobat Document" r:id="rId14" imgW="5667149" imgH="80200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220622" y="3296205"/>
                        <a:ext cx="1322978" cy="18722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9386956"/>
              </p:ext>
            </p:extLst>
          </p:nvPr>
        </p:nvGraphicFramePr>
        <p:xfrm>
          <a:off x="5724128" y="2775423"/>
          <a:ext cx="1849786" cy="13071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6" imgW="8019946" imgH="5667372" progId="AcroExch.Document.DC">
                  <p:embed/>
                </p:oleObj>
              </mc:Choice>
              <mc:Fallback>
                <p:oleObj name="Acrobat Document" r:id="rId16" imgW="8019946" imgH="566737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724128" y="2775423"/>
                        <a:ext cx="1849786" cy="13071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545" y="2627431"/>
            <a:ext cx="1339517" cy="189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300" y="4809680"/>
            <a:ext cx="1100583" cy="155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269" y="4454581"/>
            <a:ext cx="1351622" cy="1911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66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5000">
        <p14:pan dir="u"/>
      </p:transition>
    </mc:Choice>
    <mc:Fallback xmlns="">
      <p:transition spd="slow" advClick="0" advTm="1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https://catherineasquithgallery.com/uploads/posts/2021-02/1613582188_15-p-fon-dlya-doshkolnoi-prezentatsii-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845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15616" y="620688"/>
            <a:ext cx="777686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Профессиональные конкурсы: 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разработка «Здоровое поколение - 2021» - Диплом 3 место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«Мультимедийная презентация» 2021г. – Диплом 3 место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профессиональный педагогический конкурс - -«ЛЭП бук как средство обучения, воспитания и развития детей в условиях реализации ФОП ДО» - Диплом 2 место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«Цветущий город» - Диплом 2 место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267744" y="3212976"/>
            <a:ext cx="706718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Проекты: 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литературным произведениям «Сказки дедушки Корнея»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«Мы будущие защитники» (совместно с родителями и логопедом)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сказке «Пузырь лапоть и соломинка»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«Мой любимый город» (совместно с родителями)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«Мир насекомых»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«Широкая Масленица»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«Здоровье близко, ищи его в миске» (совместно с родителями и логопедом)</a:t>
            </a:r>
          </a:p>
        </p:txBody>
      </p:sp>
    </p:spTree>
    <p:extLst>
      <p:ext uri="{BB962C8B-B14F-4D97-AF65-F5344CB8AC3E}">
        <p14:creationId xmlns:p14="http://schemas.microsoft.com/office/powerpoint/2010/main" val="154366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5000">
        <p14:pan dir="u"/>
      </p:transition>
    </mc:Choice>
    <mc:Fallback xmlns="">
      <p:transition spd="slow" advClick="0" advTm="1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https://catherineasquithgallery.com/uploads/posts/2021-02/1613582188_15-p-fon-dlya-doshkolnoi-prezentatsii-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845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92018" y="332656"/>
            <a:ext cx="806489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Семинары: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психолого-педагогического сопровождения в условиях напряженной информационной и социально-экономической обстановки»</a:t>
            </a:r>
          </a:p>
          <a:p>
            <a:pPr marL="342900" indent="-342900">
              <a:buFontTx/>
              <a:buChar char="-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«Разностороннее развитие детей в условиях ДОО в процессе реализации ФГОС ДО» 2021г.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Доклад «Народные подвижные игры в физическом воспитании дошкольников  с 4 до 5 лет» с презентацией и показом народных игр.</a:t>
            </a:r>
          </a:p>
          <a:p>
            <a:r>
              <a:rPr lang="ru-RU" sz="2000" dirty="0"/>
              <a:t> 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483768" y="3645024"/>
            <a:ext cx="640871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Публикация научной статьи: 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Российская академия естествознания  13 Международная студенческая конференция «Студенческий научный форум 2021», тема: «Роль дошкольных образовательных учреждений в развитии когнитивных функций дошкольников». Диплом лауреата.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Сайт: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sz="20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scienceforum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z="20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ru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/2021/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article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/2018027440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66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5000">
        <p14:pan dir="u"/>
      </p:transition>
    </mc:Choice>
    <mc:Fallback xmlns="">
      <p:transition spd="slow" advClick="0" advTm="15000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975</Words>
  <Application>Microsoft Office PowerPoint</Application>
  <PresentationFormat>Экран (4:3)</PresentationFormat>
  <Paragraphs>102</Paragraphs>
  <Slides>24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Times New Roman</vt:lpstr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Компьютер</dc:creator>
  <cp:lastModifiedBy>User</cp:lastModifiedBy>
  <cp:revision>39</cp:revision>
  <dcterms:created xsi:type="dcterms:W3CDTF">2024-02-14T10:56:05Z</dcterms:created>
  <dcterms:modified xsi:type="dcterms:W3CDTF">2024-02-15T12:11:52Z</dcterms:modified>
</cp:coreProperties>
</file>