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8" r:id="rId3"/>
    <p:sldId id="265" r:id="rId4"/>
    <p:sldId id="264" r:id="rId5"/>
    <p:sldId id="266" r:id="rId6"/>
    <p:sldId id="272" r:id="rId7"/>
    <p:sldId id="273" r:id="rId8"/>
    <p:sldId id="274" r:id="rId9"/>
    <p:sldId id="263" r:id="rId10"/>
    <p:sldId id="262" r:id="rId11"/>
    <p:sldId id="261" r:id="rId12"/>
    <p:sldId id="269" r:id="rId13"/>
    <p:sldId id="270" r:id="rId14"/>
    <p:sldId id="260" r:id="rId15"/>
    <p:sldId id="271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33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23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0810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554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40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178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146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67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634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169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992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0fa73533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0fa73533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595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3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3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3EBA5-3C9B-4F64-8FC9-E548C6B9DD50}"/>
              </a:ext>
            </a:extLst>
          </p:cNvPr>
          <p:cNvSpPr txBox="1"/>
          <p:nvPr/>
        </p:nvSpPr>
        <p:spPr>
          <a:xfrm>
            <a:off x="1975355" y="186886"/>
            <a:ext cx="579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№ 1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Кировска</a:t>
            </a: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17DAE-1A39-4EC7-8B47-97587B7A16BF}"/>
              </a:ext>
            </a:extLst>
          </p:cNvPr>
          <p:cNvSpPr txBox="1"/>
          <p:nvPr/>
        </p:nvSpPr>
        <p:spPr>
          <a:xfrm>
            <a:off x="4216135" y="1548473"/>
            <a:ext cx="40601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Интернет-портфолио воспитателя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Ольшанской Ирины Олеговны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C65672-49B0-46A1-99A4-33FB5DDA7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08" b="16042"/>
          <a:stretch/>
        </p:blipFill>
        <p:spPr>
          <a:xfrm>
            <a:off x="1815167" y="833217"/>
            <a:ext cx="2683414" cy="310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6D5EA7-AF66-4D7C-B9A6-9BC2615F4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85" y="445025"/>
            <a:ext cx="2552299" cy="403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3599BA-DF4C-47FA-93E8-B1412E4B2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226" y="493910"/>
            <a:ext cx="2469547" cy="3989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DD033B-D59C-4545-9774-BBF196F67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625" y="574625"/>
            <a:ext cx="2528890" cy="383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644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0FDA3E-E72E-4D58-98B1-5CCA20CACC7D}"/>
              </a:ext>
            </a:extLst>
          </p:cNvPr>
          <p:cNvSpPr txBox="1"/>
          <p:nvPr/>
        </p:nvSpPr>
        <p:spPr>
          <a:xfrm>
            <a:off x="2940784" y="389959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деятельность: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4B7D4-2F6E-4DB1-A999-04C9BCE5C805}"/>
              </a:ext>
            </a:extLst>
          </p:cNvPr>
          <p:cNvSpPr txBox="1"/>
          <p:nvPr/>
        </p:nvSpPr>
        <p:spPr>
          <a:xfrm>
            <a:off x="440513" y="782046"/>
            <a:ext cx="77371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комитета образования культуры и спорта администрации города Кировска за участие в мероприятиях обучающего семинара-практикума для молодых и малоопытных педагогов ДОО «Шаг в новое». 2020 год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«Разностороннее развитие детей в условиях ДОО в процессе реализации ФГОС ДО», приказ №103, от 24.03.202. Тема «Художественная литература, как средство духовно-нравственного развития»,14.04.2021 г.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площадка « Опыт реализации  программы воспитания в ДОО» с 01.11.2021г.-31.12.2022 г. (приказ от 13.10.2021 г. №355 «О создании муниципальных инициативных площадок») –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 раздела программы воспитания для детей.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Межмуниципальная конференция «Детский сад –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 здоровья», тема «Современные подходы 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формы взаимодействия с родителями по ЗОЖ»,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15.02.24 г.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720A2-B943-4616-A724-46C2236AB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60" r="1814" b="30965"/>
          <a:stretch/>
        </p:blipFill>
        <p:spPr>
          <a:xfrm rot="16200000">
            <a:off x="6008007" y="2186112"/>
            <a:ext cx="2409477" cy="355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977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F5C35-E7A3-4644-8A8A-667F6F68902A}"/>
              </a:ext>
            </a:extLst>
          </p:cNvPr>
          <p:cNvSpPr txBox="1"/>
          <p:nvPr/>
        </p:nvSpPr>
        <p:spPr>
          <a:xfrm>
            <a:off x="5600440" y="70943"/>
            <a:ext cx="321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</a:t>
            </a:r>
          </a:p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1A6B83-C1C1-45C3-8C5E-F4358AB4F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0" y="95600"/>
            <a:ext cx="1821077" cy="217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B1ECDF-2382-4057-9DC8-4869D6DDCD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36"/>
          <a:stretch/>
        </p:blipFill>
        <p:spPr>
          <a:xfrm>
            <a:off x="158227" y="2307981"/>
            <a:ext cx="1776627" cy="258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9307B9-1033-4415-843B-72F2BC5D4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308" y="138318"/>
            <a:ext cx="1821077" cy="2169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CF09D3-5BBC-4AA7-BDE4-A32672A6A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8067" y="2375356"/>
            <a:ext cx="1865527" cy="258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20AD08-5F21-46A3-811F-E2B2C1D9DD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5975" y="2400300"/>
            <a:ext cx="1978025" cy="2743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89EB30-9DEC-4C85-9E28-241705EDA8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92" t="2222" b="35803"/>
          <a:stretch/>
        </p:blipFill>
        <p:spPr>
          <a:xfrm>
            <a:off x="4081591" y="2711951"/>
            <a:ext cx="1742391" cy="21696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C0E3B0-7B21-4EA9-B449-F73131BED0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5100" y="44451"/>
            <a:ext cx="1795340" cy="25864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62B29F-8875-458A-A7FC-581A07847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3506" y="743766"/>
            <a:ext cx="1723413" cy="25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2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611BCF-BE63-44E8-A95D-57C8247A98AC}"/>
              </a:ext>
            </a:extLst>
          </p:cNvPr>
          <p:cNvSpPr txBox="1"/>
          <p:nvPr/>
        </p:nvSpPr>
        <p:spPr>
          <a:xfrm>
            <a:off x="6333601" y="900434"/>
            <a:ext cx="276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достижения: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D56674-2E80-40F2-A27F-3A0EC8A0F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52" b="30317"/>
          <a:stretch/>
        </p:blipFill>
        <p:spPr>
          <a:xfrm>
            <a:off x="254919" y="304599"/>
            <a:ext cx="1513321" cy="2096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5B188E-F724-4847-83DD-C42A37D3B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57" t="4282" b="40698"/>
          <a:stretch/>
        </p:blipFill>
        <p:spPr>
          <a:xfrm>
            <a:off x="452722" y="2606915"/>
            <a:ext cx="1546043" cy="221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D86A91-C978-40A5-AB89-E12E68919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67" b="8652"/>
          <a:stretch/>
        </p:blipFill>
        <p:spPr>
          <a:xfrm>
            <a:off x="4225849" y="3022011"/>
            <a:ext cx="1684785" cy="1908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1D642B-9323-490B-B2CC-C7EEF5B1A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407601" y="2571750"/>
            <a:ext cx="1358039" cy="221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0CB8512-361B-41F4-8E56-D4CAEE36B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7899" y="1569937"/>
            <a:ext cx="2436150" cy="2838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F98190-9285-4E5C-8112-B43111A744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66" r="1281" b="2287"/>
          <a:stretch/>
        </p:blipFill>
        <p:spPr>
          <a:xfrm>
            <a:off x="2185310" y="238888"/>
            <a:ext cx="1423134" cy="2061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C96B09-17DE-409B-870F-AAC8CAEFED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7530" y="124059"/>
            <a:ext cx="2047400" cy="2764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2253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6E4D80-0A0D-4294-92A0-933B6F50D3EA}"/>
              </a:ext>
            </a:extLst>
          </p:cNvPr>
          <p:cNvSpPr txBox="1"/>
          <p:nvPr/>
        </p:nvSpPr>
        <p:spPr>
          <a:xfrm>
            <a:off x="1933599" y="408209"/>
            <a:ext cx="585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Моё хобби – это спорт, </a:t>
            </a:r>
          </a:p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помогает мне быть здоровой и счастливой.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88D10-2626-4D90-BFD4-A5B6FF2A7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0" y="1307770"/>
            <a:ext cx="4137470" cy="354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907510-0937-4019-9C1C-C14CCEFA0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1307771"/>
            <a:ext cx="4323800" cy="354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581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1315B5-F468-49C8-A2A8-09A8215655B3}"/>
              </a:ext>
            </a:extLst>
          </p:cNvPr>
          <p:cNvSpPr/>
          <p:nvPr/>
        </p:nvSpPr>
        <p:spPr>
          <a:xfrm>
            <a:off x="1371128" y="671310"/>
            <a:ext cx="6188771" cy="4278094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Уважаемые коллеги!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всем вопросам Вы можете обращаться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адрес электронной почты:</a:t>
            </a:r>
          </a:p>
          <a:p>
            <a:r>
              <a:rPr lang="ru-RU" sz="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     irart1985@yandex.ru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радостью отвечу на все интересующие Вас вопросы!</a:t>
            </a:r>
          </a:p>
          <a:p>
            <a:pPr algn="ctr"/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1500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56429-3D1D-4AB0-BA90-7A287B59266A}"/>
              </a:ext>
            </a:extLst>
          </p:cNvPr>
          <p:cNvSpPr txBox="1"/>
          <p:nvPr/>
        </p:nvSpPr>
        <p:spPr>
          <a:xfrm>
            <a:off x="3537459" y="266848"/>
            <a:ext cx="218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989FA-590F-430D-957D-F4E88744F0EA}"/>
              </a:ext>
            </a:extLst>
          </p:cNvPr>
          <p:cNvSpPr txBox="1"/>
          <p:nvPr/>
        </p:nvSpPr>
        <p:spPr>
          <a:xfrm>
            <a:off x="827632" y="1294844"/>
            <a:ext cx="7588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ФИО: Ольшанская Ирина Олеговна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10.02.1985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высшее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учёбы: Государственное образовательное учреждение высшего профессионального образования «Мурманский государственный педагогический университет», 03.07.2008 г.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МБДОУ № 1 г. Кировска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воспитатель.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 15 лет 7 месяцев.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15 лет 5 месяцев.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Аттестационная категория: первая квалификационная категория.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телефон: 89021307202.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37EE3F-E0A0-44D8-A6B7-E6B161AB25DB}"/>
              </a:ext>
            </a:extLst>
          </p:cNvPr>
          <p:cNvSpPr txBox="1"/>
          <p:nvPr/>
        </p:nvSpPr>
        <p:spPr>
          <a:xfrm>
            <a:off x="2807678" y="420736"/>
            <a:ext cx="368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Моё профессиональное развитие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FC3FA9F-52A8-47F0-A096-7A8B8CAE9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962265"/>
              </p:ext>
            </p:extLst>
          </p:nvPr>
        </p:nvGraphicFramePr>
        <p:xfrm>
          <a:off x="467212" y="793750"/>
          <a:ext cx="8136157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055">
                  <a:extLst>
                    <a:ext uri="{9D8B030D-6E8A-4147-A177-3AD203B41FA5}">
                      <a16:colId xmlns:a16="http://schemas.microsoft.com/office/drawing/2014/main" val="2177163179"/>
                    </a:ext>
                  </a:extLst>
                </a:gridCol>
                <a:gridCol w="2580409">
                  <a:extLst>
                    <a:ext uri="{9D8B030D-6E8A-4147-A177-3AD203B41FA5}">
                      <a16:colId xmlns:a16="http://schemas.microsoft.com/office/drawing/2014/main" val="4153281926"/>
                    </a:ext>
                  </a:extLst>
                </a:gridCol>
                <a:gridCol w="2114212">
                  <a:extLst>
                    <a:ext uri="{9D8B030D-6E8A-4147-A177-3AD203B41FA5}">
                      <a16:colId xmlns:a16="http://schemas.microsoft.com/office/drawing/2014/main" val="3578981551"/>
                    </a:ext>
                  </a:extLst>
                </a:gridCol>
                <a:gridCol w="1140249">
                  <a:extLst>
                    <a:ext uri="{9D8B030D-6E8A-4147-A177-3AD203B41FA5}">
                      <a16:colId xmlns:a16="http://schemas.microsoft.com/office/drawing/2014/main" val="1348401985"/>
                    </a:ext>
                  </a:extLst>
                </a:gridCol>
                <a:gridCol w="1627232">
                  <a:extLst>
                    <a:ext uri="{9D8B030D-6E8A-4147-A177-3AD203B41FA5}">
                      <a16:colId xmlns:a16="http://schemas.microsoft.com/office/drawing/2014/main" val="1858459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18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дополнительного образования ООО «Учитель»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переподготовки на ведение профессиональной деятельности в сфере «Педагогика и методика дошкольного образования»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ПП-1695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16.03.2019 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773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Негосударственное образовательное учреждение организация дополнительного профессионального образования «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Актион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-МЦФЭР»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профессиональная программа «Современные технологии работы с детьми дошкольного возраста по ФГОС ДО»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У2022163183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15.09.2022 г.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543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Академия ресурсы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по курсу: «Как научить агрессивных дошкольников контролировать своё поведение»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10.05.2023 г.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40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85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4D71D4-A646-4169-8237-620CB17BB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54" y="58078"/>
            <a:ext cx="4003602" cy="296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694A19-2857-4606-9494-82AC3C4D0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3" r="1458" b="3974"/>
          <a:stretch/>
        </p:blipFill>
        <p:spPr>
          <a:xfrm rot="5400000">
            <a:off x="651232" y="-742773"/>
            <a:ext cx="3321405" cy="480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BA2D36-1E00-425F-98C5-2A80DF81D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77703" y="1294935"/>
            <a:ext cx="2914074" cy="420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656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A98130-3CE6-4C3C-BF00-6468CC73649A}"/>
              </a:ext>
            </a:extLst>
          </p:cNvPr>
          <p:cNvSpPr txBox="1"/>
          <p:nvPr/>
        </p:nvSpPr>
        <p:spPr>
          <a:xfrm>
            <a:off x="1735359" y="458996"/>
            <a:ext cx="6127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Моё педагогическое кредо: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«Наставлять – значит не просто передавать знания, 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вдохновлять на развитие и поиск собственного пути» </a:t>
            </a:r>
          </a:p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Монтессори.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FE954-983F-4993-A64D-E577681F6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67" y="1659325"/>
            <a:ext cx="3756533" cy="302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F5D152-A9B3-434E-A9D3-AD323A83EA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15" b="27310"/>
          <a:stretch/>
        </p:blipFill>
        <p:spPr>
          <a:xfrm>
            <a:off x="4883700" y="1794075"/>
            <a:ext cx="3756533" cy="27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76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27841" y="648393"/>
            <a:ext cx="722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тема: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«Загадки как средство познавательного развития воспитанников»</a:t>
            </a:r>
          </a:p>
          <a:p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399" y="1571724"/>
            <a:ext cx="74430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детей, формировать  умение выделять существенные признаки предметов, активизировать словарь детей. </a:t>
            </a:r>
          </a:p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сравнивать, анализировать и сопоставлять явления;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привычку более глубоко и разносторонне осмысливать мир;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совершенствованию речи, расширению словарного запаса;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умение отгадывать загадки;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детей к народному творчеству, родному языку.</a:t>
            </a:r>
          </a:p>
        </p:txBody>
      </p:sp>
    </p:spTree>
    <p:extLst>
      <p:ext uri="{BB962C8B-B14F-4D97-AF65-F5344CB8AC3E}">
        <p14:creationId xmlns:p14="http://schemas.microsoft.com/office/powerpoint/2010/main" val="306284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46555" y="577850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Взаимосвязь с семьями: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701" y="1120371"/>
            <a:ext cx="82915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 родителями использую следующие формы и методы: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(«Подвижная игра в семейном кругу», «Ох уж эти пальчики», «Докучные сказочки» и др.);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Фотогазеты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фотопрезентации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«Один день из жизни группы «Звёздочки», «Вот какой я!»;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рукописной книги на тему: «Привычки здорового образа жизни нашей семьи»;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развлечения: «Дружная семья»,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Неболейка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гостях у ребят»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Привлекаю родителей к участию в конкурсах, выставках ( «Осеннее настроение», «Встречаем новый год», акциях («Лапа помощи», «Открытка для пожилого человека», «Мы кормушку смастерили - мы столовую открыли», акции по сбору макулатуры).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29" y="82704"/>
            <a:ext cx="3212690" cy="269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5" y="2839191"/>
            <a:ext cx="3169584" cy="228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19" y="30656"/>
            <a:ext cx="3875151" cy="283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11" y="2782017"/>
            <a:ext cx="3747365" cy="228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812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07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463995-D767-4155-B2A5-5C67A44B6CF3}"/>
              </a:ext>
            </a:extLst>
          </p:cNvPr>
          <p:cNvSpPr txBox="1"/>
          <p:nvPr/>
        </p:nvSpPr>
        <p:spPr>
          <a:xfrm>
            <a:off x="3045790" y="445025"/>
            <a:ext cx="272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публикации: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D297B-4D9A-49AC-9A64-60A4DF186FE0}"/>
              </a:ext>
            </a:extLst>
          </p:cNvPr>
          <p:cNvSpPr txBox="1"/>
          <p:nvPr/>
        </p:nvSpPr>
        <p:spPr>
          <a:xfrm>
            <a:off x="603067" y="1402680"/>
            <a:ext cx="7937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http://maam/ru/, 2021г., конспект ОД «Маша идёт домой»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 свидетельство о публикации в электронном СМИ, «Художественная литература, как средство духовно-нравственного воспитания»,  октябрь 2021 г.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http://maam/ru/ , свидетельство о распространении педагогического опыта, октябрь 2021 г., 1429625-149-150.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http://maam/ru/, диплом участника всероссийского ежемесячного конкурса «Лучшая методическая разработка», 17.10.2021 г., 1433257-020-019, «Художественная литература, как средство духовно-нравственного воспитания».</a:t>
            </a:r>
          </a:p>
        </p:txBody>
      </p:sp>
    </p:spTree>
    <p:extLst>
      <p:ext uri="{BB962C8B-B14F-4D97-AF65-F5344CB8AC3E}">
        <p14:creationId xmlns:p14="http://schemas.microsoft.com/office/powerpoint/2010/main" val="18742150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686</Words>
  <Application>Microsoft Office PowerPoint</Application>
  <PresentationFormat>Экран (16:9)</PresentationFormat>
  <Paragraphs>84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Wingdings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Андрей</dc:creator>
  <cp:lastModifiedBy>User</cp:lastModifiedBy>
  <cp:revision>36</cp:revision>
  <dcterms:modified xsi:type="dcterms:W3CDTF">2024-02-15T13:05:46Z</dcterms:modified>
</cp:coreProperties>
</file>